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67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540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6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3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6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5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2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8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6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4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1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2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9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8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6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D098ABD-0AE2-436B-9562-F13974984C4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6CF64CA-6DB4-4572-B009-A045595D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26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gromir61.tilda.ws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5832" y="57809"/>
            <a:ext cx="672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ИТ-педагог Республики Бурятия – 2025»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07329" y="6331155"/>
            <a:ext cx="32640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дошкольное образовательное учреждение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«РЖД детский сад № 61»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19308" y="5576387"/>
            <a:ext cx="35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Оксана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5265" y="5876827"/>
            <a:ext cx="2102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95" y="1091246"/>
            <a:ext cx="3535407" cy="353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968" r="861" b="19619"/>
          <a:stretch/>
        </p:blipFill>
        <p:spPr>
          <a:xfrm>
            <a:off x="704941" y="5231453"/>
            <a:ext cx="1263197" cy="14285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4E7DB2-0CD6-4103-940C-A606A0A5B8F9}"/>
              </a:ext>
            </a:extLst>
          </p:cNvPr>
          <p:cNvSpPr/>
          <p:nvPr/>
        </p:nvSpPr>
        <p:spPr>
          <a:xfrm>
            <a:off x="334683" y="1168433"/>
            <a:ext cx="7409329" cy="3046988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Проект</a:t>
            </a:r>
          </a:p>
          <a:p>
            <a:pPr algn="ctr"/>
            <a:r>
              <a:rPr lang="ru-RU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452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58A2AE-97F7-4D0C-BC9D-745E578BA454}"/>
              </a:ext>
            </a:extLst>
          </p:cNvPr>
          <p:cNvSpPr/>
          <p:nvPr/>
        </p:nvSpPr>
        <p:spPr>
          <a:xfrm>
            <a:off x="1399241" y="5169440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358A73-1331-4BEA-BC2F-99D11D59D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88" y="5400369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выглядит как текст, снимок экран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E0BEF549-BA6C-4854-A21C-6228423CA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4" y="197814"/>
            <a:ext cx="4490948" cy="23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3BDCA4-E5EA-40F5-A811-27E4DBA28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48" y="197814"/>
            <a:ext cx="4503383" cy="234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F16E692-C441-43C4-B6B4-C2A2F419B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28" y="2698585"/>
            <a:ext cx="3731289" cy="2057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0CB764-82F7-4CFA-B97A-0205F00EC25D}"/>
              </a:ext>
            </a:extLst>
          </p:cNvPr>
          <p:cNvSpPr/>
          <p:nvPr/>
        </p:nvSpPr>
        <p:spPr>
          <a:xfrm>
            <a:off x="6337580" y="2761776"/>
            <a:ext cx="5349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Посетите наш сайт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36E9E-52D8-4C63-94D2-74B9CD4ACD4F}"/>
              </a:ext>
            </a:extLst>
          </p:cNvPr>
          <p:cNvSpPr txBox="1"/>
          <p:nvPr/>
        </p:nvSpPr>
        <p:spPr>
          <a:xfrm>
            <a:off x="7570696" y="3631931"/>
            <a:ext cx="727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http://igromir61.tilda.ws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34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7323F-DFB2-47D6-834F-FEDF993C6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7" y="1092434"/>
            <a:ext cx="2556664" cy="255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Изображение выглядит как Человеческое лицо, улыбка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4A70CE4-14B1-4521-AAE3-BB2CEBB88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00" y="1092433"/>
            <a:ext cx="2433158" cy="243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154689-290A-49B5-B4F5-77C35B570756}"/>
              </a:ext>
            </a:extLst>
          </p:cNvPr>
          <p:cNvSpPr/>
          <p:nvPr/>
        </p:nvSpPr>
        <p:spPr>
          <a:xfrm>
            <a:off x="7811247" y="3794925"/>
            <a:ext cx="2109694" cy="648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Родители</a:t>
            </a:r>
          </a:p>
          <a:p>
            <a:pPr algn="ctr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E8C377C-E583-4603-BEA0-F8D1504E228E}"/>
              </a:ext>
            </a:extLst>
          </p:cNvPr>
          <p:cNvSpPr/>
          <p:nvPr/>
        </p:nvSpPr>
        <p:spPr>
          <a:xfrm>
            <a:off x="1393554" y="29132"/>
            <a:ext cx="95013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Целевая аудитория проекта: </a:t>
            </a:r>
          </a:p>
          <a:p>
            <a:pPr algn="ctr"/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F7A70A-C00B-4D5E-AD8F-E2BDAC26BD62}"/>
              </a:ext>
            </a:extLst>
          </p:cNvPr>
          <p:cNvSpPr/>
          <p:nvPr/>
        </p:nvSpPr>
        <p:spPr>
          <a:xfrm>
            <a:off x="1912471" y="3800969"/>
            <a:ext cx="2109694" cy="648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Дети 5-7 лет</a:t>
            </a:r>
          </a:p>
          <a:p>
            <a:pPr algn="ctr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9536EDD-C424-418E-AD88-A290BCCB6EC0}"/>
              </a:ext>
            </a:extLst>
          </p:cNvPr>
          <p:cNvSpPr/>
          <p:nvPr/>
        </p:nvSpPr>
        <p:spPr>
          <a:xfrm>
            <a:off x="1259998" y="5159216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42C03FD-8491-4F99-ACBA-DF7549BB2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05" y="5394006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53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191" y="1232825"/>
            <a:ext cx="11322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образовательного веб-ресурса в ДОУ для развития когнитивной сферы старших дошкольников с привлечением родителей (законных представителей)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D049CBA-EF8D-4A87-925B-B51142DF3088}"/>
              </a:ext>
            </a:extLst>
          </p:cNvPr>
          <p:cNvSpPr/>
          <p:nvPr/>
        </p:nvSpPr>
        <p:spPr>
          <a:xfrm>
            <a:off x="4019403" y="4450490"/>
            <a:ext cx="1356383" cy="26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Педагог-психолог</a:t>
            </a:r>
          </a:p>
          <a:p>
            <a:pPr algn="ctr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8587EF8-2EB5-4970-BFBF-3CAF5F69F5A2}"/>
              </a:ext>
            </a:extLst>
          </p:cNvPr>
          <p:cNvSpPr/>
          <p:nvPr/>
        </p:nvSpPr>
        <p:spPr>
          <a:xfrm>
            <a:off x="3426097" y="248529"/>
            <a:ext cx="48365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проекта: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D9FA1AC-F098-4B51-87BC-81AFABD713D2}"/>
              </a:ext>
            </a:extLst>
          </p:cNvPr>
          <p:cNvSpPr/>
          <p:nvPr/>
        </p:nvSpPr>
        <p:spPr>
          <a:xfrm>
            <a:off x="1399876" y="5254298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4AC9517-7F8A-4DD1-9620-D8E96101E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05" y="5394006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выглядит как снимок экрана, в помещении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944B332-885A-4666-B513-DB316C1B3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41" y="2906447"/>
            <a:ext cx="1429664" cy="142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ображение выглядит как человек, Человеческое лицо, в помещении, Селфи&#10;&#10;Автоматически созданное описание">
            <a:extLst>
              <a:ext uri="{FF2B5EF4-FFF2-40B4-BE49-F238E27FC236}">
                <a16:creationId xmlns:a16="http://schemas.microsoft.com/office/drawing/2014/main" id="{6A2D10C4-1859-4BC5-AFCE-3BC96782D3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3" r="-351" b="11111"/>
          <a:stretch/>
        </p:blipFill>
        <p:spPr>
          <a:xfrm>
            <a:off x="4146489" y="2848668"/>
            <a:ext cx="1102213" cy="144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15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127600-F711-457E-B63E-0EE930968A52}"/>
              </a:ext>
            </a:extLst>
          </p:cNvPr>
          <p:cNvSpPr txBox="1"/>
          <p:nvPr/>
        </p:nvSpPr>
        <p:spPr>
          <a:xfrm>
            <a:off x="926353" y="1386100"/>
            <a:ext cx="10954871" cy="3018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635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анализа текущих потребностей детей и родителей.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35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концепции сайта.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35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контента.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35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технической поддержки и запуска сайта.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эффективности и коррекция.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85FE35-1ABD-44DF-820D-6BF774B00034}"/>
              </a:ext>
            </a:extLst>
          </p:cNvPr>
          <p:cNvSpPr/>
          <p:nvPr/>
        </p:nvSpPr>
        <p:spPr>
          <a:xfrm>
            <a:off x="2955383" y="149187"/>
            <a:ext cx="6066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Задачи проекта: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02D383-8F1B-4F35-9011-810FB11943FC}"/>
              </a:ext>
            </a:extLst>
          </p:cNvPr>
          <p:cNvSpPr/>
          <p:nvPr/>
        </p:nvSpPr>
        <p:spPr>
          <a:xfrm>
            <a:off x="1519518" y="5123612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5AEC9-336D-41C9-85DF-E14CD3632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01" y="5358148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19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85FE35-1ABD-44DF-820D-6BF774B00034}"/>
              </a:ext>
            </a:extLst>
          </p:cNvPr>
          <p:cNvSpPr/>
          <p:nvPr/>
        </p:nvSpPr>
        <p:spPr>
          <a:xfrm>
            <a:off x="3040350" y="149187"/>
            <a:ext cx="5896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Новизна  проекта: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02D383-8F1B-4F35-9011-810FB11943FC}"/>
              </a:ext>
            </a:extLst>
          </p:cNvPr>
          <p:cNvSpPr/>
          <p:nvPr/>
        </p:nvSpPr>
        <p:spPr>
          <a:xfrm>
            <a:off x="1519518" y="5123612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5AEC9-336D-41C9-85DF-E14CD3632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01" y="5358148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099C3A-809A-4A9C-9D87-E7356B311A43}"/>
              </a:ext>
            </a:extLst>
          </p:cNvPr>
          <p:cNvSpPr txBox="1"/>
          <p:nvPr/>
        </p:nvSpPr>
        <p:spPr>
          <a:xfrm>
            <a:off x="542870" y="1032613"/>
            <a:ext cx="10827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уникальности контента- создание авторских оригинальных игр;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3665D-AFFB-4867-9DA8-754B6BB79B6E}"/>
              </a:ext>
            </a:extLst>
          </p:cNvPr>
          <p:cNvSpPr txBox="1"/>
          <p:nvPr/>
        </p:nvSpPr>
        <p:spPr>
          <a:xfrm>
            <a:off x="503022" y="1744202"/>
            <a:ext cx="9862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комплексное развитее старших дошкольников средствами интерактивных игр;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102921-A346-4DAF-AC88-03C9074CEB04}"/>
              </a:ext>
            </a:extLst>
          </p:cNvPr>
          <p:cNvSpPr txBox="1"/>
          <p:nvPr/>
        </p:nvSpPr>
        <p:spPr>
          <a:xfrm>
            <a:off x="542870" y="2792494"/>
            <a:ext cx="11039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просвещение родителей;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0AC3A-28BC-4D8E-BF8D-686055A793A5}"/>
              </a:ext>
            </a:extLst>
          </p:cNvPr>
          <p:cNvSpPr txBox="1"/>
          <p:nvPr/>
        </p:nvSpPr>
        <p:spPr>
          <a:xfrm>
            <a:off x="463175" y="3504083"/>
            <a:ext cx="9941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проекта является его воспроизводимость другими.</a:t>
            </a:r>
          </a:p>
        </p:txBody>
      </p:sp>
    </p:spTree>
    <p:extLst>
      <p:ext uri="{BB962C8B-B14F-4D97-AF65-F5344CB8AC3E}">
        <p14:creationId xmlns:p14="http://schemas.microsoft.com/office/powerpoint/2010/main" val="72091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1A7770-2936-4FCA-BC2B-AF193B40A1D6}"/>
              </a:ext>
            </a:extLst>
          </p:cNvPr>
          <p:cNvSpPr/>
          <p:nvPr/>
        </p:nvSpPr>
        <p:spPr>
          <a:xfrm>
            <a:off x="861060" y="149187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Этапы реализации проекта: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A16419-F339-44B2-8EC6-93C7984E55DB}"/>
              </a:ext>
            </a:extLst>
          </p:cNvPr>
          <p:cNvSpPr/>
          <p:nvPr/>
        </p:nvSpPr>
        <p:spPr>
          <a:xfrm>
            <a:off x="842679" y="1503678"/>
            <a:ext cx="2346511" cy="107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Подготовительный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Ц: формирование концептуальной основы проекта.</a:t>
            </a:r>
          </a:p>
          <a:p>
            <a:pPr algn="ctr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533241-87E9-4EA4-A660-5B6845032275}"/>
              </a:ext>
            </a:extLst>
          </p:cNvPr>
          <p:cNvSpPr/>
          <p:nvPr/>
        </p:nvSpPr>
        <p:spPr>
          <a:xfrm>
            <a:off x="861060" y="3131272"/>
            <a:ext cx="2346511" cy="107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и программирование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Ц: реализация технического аспекта проекта.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A0740D-DB7F-4133-A276-E16BD7232D01}"/>
              </a:ext>
            </a:extLst>
          </p:cNvPr>
          <p:cNvSpPr/>
          <p:nvPr/>
        </p:nvSpPr>
        <p:spPr>
          <a:xfrm>
            <a:off x="8002121" y="3131226"/>
            <a:ext cx="2691653" cy="107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и поддержка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Ц: поддержание работоспособности сайта и улучшение его функционала.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A5B528-BAB8-487B-9800-443964776E6F}"/>
              </a:ext>
            </a:extLst>
          </p:cNvPr>
          <p:cNvSpPr/>
          <p:nvPr/>
        </p:nvSpPr>
        <p:spPr>
          <a:xfrm>
            <a:off x="4422399" y="1503678"/>
            <a:ext cx="2346511" cy="107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Пилотное тестирование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Ц: проверка функциональности и удобства использования сайта.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0C998C-6F95-4380-960F-63EB0EE352D8}"/>
              </a:ext>
            </a:extLst>
          </p:cNvPr>
          <p:cNvSpPr/>
          <p:nvPr/>
        </p:nvSpPr>
        <p:spPr>
          <a:xfrm>
            <a:off x="4431590" y="3131227"/>
            <a:ext cx="2346511" cy="107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Тестирование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Ц: проверка эффективности использования сайта.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0916BC-BF25-4906-8C73-6F77C3615B2F}"/>
              </a:ext>
            </a:extLst>
          </p:cNvPr>
          <p:cNvSpPr/>
          <p:nvPr/>
        </p:nvSpPr>
        <p:spPr>
          <a:xfrm>
            <a:off x="1668182" y="5133582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764F2D-CFBC-41E8-9AA0-D61521D2E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40" y="5397769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6FE444-6A05-4631-8FD2-79ACFF16C366}"/>
              </a:ext>
            </a:extLst>
          </p:cNvPr>
          <p:cNvSpPr/>
          <p:nvPr/>
        </p:nvSpPr>
        <p:spPr>
          <a:xfrm>
            <a:off x="8002120" y="1459324"/>
            <a:ext cx="2691654" cy="1079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Запуск и продвижение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Ц: привлечение пользователей и популяризация ресурса.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4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3A93D3-1245-4AD4-9FD6-66BACDA0EE46}"/>
              </a:ext>
            </a:extLst>
          </p:cNvPr>
          <p:cNvSpPr/>
          <p:nvPr/>
        </p:nvSpPr>
        <p:spPr>
          <a:xfrm>
            <a:off x="1500841" y="5121628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AB88AF-21B5-4C01-9A89-6D65E9D9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64" y="5303640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A104EF-1990-46AE-8B9F-8E2BF6D6EFFE}"/>
              </a:ext>
            </a:extLst>
          </p:cNvPr>
          <p:cNvSpPr/>
          <p:nvPr/>
        </p:nvSpPr>
        <p:spPr>
          <a:xfrm>
            <a:off x="384097" y="222311"/>
            <a:ext cx="11689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Основные достижения проекта: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67BC3E-DCA1-4D76-96F1-6376CFC68FE1}"/>
              </a:ext>
            </a:extLst>
          </p:cNvPr>
          <p:cNvSpPr/>
          <p:nvPr/>
        </p:nvSpPr>
        <p:spPr>
          <a:xfrm>
            <a:off x="637241" y="1515043"/>
            <a:ext cx="3508188" cy="112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Безопасное пространство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7904D3-8D81-4201-BD9C-94B254AC7D30}"/>
              </a:ext>
            </a:extLst>
          </p:cNvPr>
          <p:cNvSpPr/>
          <p:nvPr/>
        </p:nvSpPr>
        <p:spPr>
          <a:xfrm>
            <a:off x="637241" y="3429000"/>
            <a:ext cx="3508188" cy="112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Интерактивный и бесплатный контент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D70121-ADC3-45FC-A090-2B6AC5D2985B}"/>
              </a:ext>
            </a:extLst>
          </p:cNvPr>
          <p:cNvSpPr/>
          <p:nvPr/>
        </p:nvSpPr>
        <p:spPr>
          <a:xfrm>
            <a:off x="6672766" y="3429000"/>
            <a:ext cx="4336229" cy="107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Совместимость с различными устройствами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4F3B23-754A-4D00-AF0C-274CE900A3CC}"/>
              </a:ext>
            </a:extLst>
          </p:cNvPr>
          <p:cNvSpPr/>
          <p:nvPr/>
        </p:nvSpPr>
        <p:spPr>
          <a:xfrm>
            <a:off x="6672766" y="1515042"/>
            <a:ext cx="4288081" cy="112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Простой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навигации и яркий дизайн</a:t>
            </a:r>
          </a:p>
        </p:txBody>
      </p:sp>
    </p:spTree>
    <p:extLst>
      <p:ext uri="{BB962C8B-B14F-4D97-AF65-F5344CB8AC3E}">
        <p14:creationId xmlns:p14="http://schemas.microsoft.com/office/powerpoint/2010/main" val="255126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58A2AE-97F7-4D0C-BC9D-745E578BA454}"/>
              </a:ext>
            </a:extLst>
          </p:cNvPr>
          <p:cNvSpPr/>
          <p:nvPr/>
        </p:nvSpPr>
        <p:spPr>
          <a:xfrm>
            <a:off x="2391335" y="5037958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358A73-1331-4BEA-BC2F-99D11D59D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64" y="5303640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A9F451-68C6-4DE2-8909-14092950BAF0}"/>
              </a:ext>
            </a:extLst>
          </p:cNvPr>
          <p:cNvSpPr/>
          <p:nvPr/>
        </p:nvSpPr>
        <p:spPr>
          <a:xfrm>
            <a:off x="1916746" y="262653"/>
            <a:ext cx="8597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Веб-ресурс «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ИгроМир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»:</a:t>
            </a:r>
          </a:p>
        </p:txBody>
      </p:sp>
      <p:pic>
        <p:nvPicPr>
          <p:cNvPr id="13" name="Рисунок 12" descr="Изображение выглядит как человек, снимок экрана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171F7DBB-57EF-4200-8425-247D649E3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61" y="1395781"/>
            <a:ext cx="9365876" cy="299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00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58A2AE-97F7-4D0C-BC9D-745E578BA454}"/>
              </a:ext>
            </a:extLst>
          </p:cNvPr>
          <p:cNvSpPr/>
          <p:nvPr/>
        </p:nvSpPr>
        <p:spPr>
          <a:xfrm>
            <a:off x="1584512" y="5115652"/>
            <a:ext cx="7409329" cy="1323439"/>
          </a:xfrm>
          <a:prstGeom prst="rect">
            <a:avLst/>
          </a:prstGeom>
          <a:noFill/>
          <a:effectLst>
            <a:outerShdw blurRad="723900" dist="1092200" dir="8820000" sx="148000" sy="148000" algn="ctr" rotWithShape="0">
              <a:schemeClr val="accent6">
                <a:lumMod val="50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«</a:t>
            </a:r>
            <a:r>
              <a:rPr lang="ru-RU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ИгроМир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Kaiti" panose="020B0503020204020204" pitchFamily="2" charset="-122"/>
                <a:ea typeface="STKaiti" panose="020B0503020204020204" pitchFamily="2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358A73-1331-4BEA-BC2F-99D11D59D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64" y="5303640"/>
            <a:ext cx="1197653" cy="11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выглядит как текст, снимок экран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58BAC25-D8D4-4CCA-9931-42C87F88C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1" y="355681"/>
            <a:ext cx="5364520" cy="428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37DCF0C-D9C0-41B0-82CF-F4EEC9137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1" y="355681"/>
            <a:ext cx="5049257" cy="428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557020"/>
      </p:ext>
    </p:extLst>
  </p:cSld>
  <p:clrMapOvr>
    <a:masterClrMapping/>
  </p:clrMapOvr>
</p:sld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739</TotalTime>
  <Words>246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STKaiti</vt:lpstr>
      <vt:lpstr>Calibri</vt:lpstr>
      <vt:lpstr>Century Gothic</vt:lpstr>
      <vt:lpstr>Times New Roman</vt:lpstr>
      <vt:lpstr>Wingdings</vt:lpstr>
      <vt:lpstr>Wingdings 2</vt:lpstr>
      <vt:lpstr>Цитаты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Дмитрий Максимов</cp:lastModifiedBy>
  <cp:revision>22</cp:revision>
  <dcterms:created xsi:type="dcterms:W3CDTF">2025-02-14T02:23:03Z</dcterms:created>
  <dcterms:modified xsi:type="dcterms:W3CDTF">2025-02-15T12:08:40Z</dcterms:modified>
</cp:coreProperties>
</file>